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6" r:id="rId3"/>
    <p:sldId id="281" r:id="rId4"/>
    <p:sldId id="279" r:id="rId5"/>
    <p:sldId id="257" r:id="rId6"/>
    <p:sldId id="258" r:id="rId7"/>
    <p:sldId id="261" r:id="rId8"/>
    <p:sldId id="280" r:id="rId9"/>
    <p:sldId id="259" r:id="rId10"/>
    <p:sldId id="278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63" r:id="rId27"/>
    <p:sldId id="264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7A46-41EF-2041-ABA2-780AA894B671}" type="datetimeFigureOut">
              <a:rPr lang="en-US" smtClean="0"/>
              <a:pPr/>
              <a:t>6/28/10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D074-D559-FB4C-9AD4-FC242E9F97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100" y="966402"/>
            <a:ext cx="850379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4400" b="1" i="1" dirty="0" smtClean="0">
                <a:solidFill>
                  <a:srgbClr val="FF0000"/>
                </a:solidFill>
              </a:rPr>
              <a:t>Hints</a:t>
            </a:r>
          </a:p>
          <a:p>
            <a:pPr>
              <a:buFont typeface="Arial"/>
              <a:buChar char="•"/>
            </a:pPr>
            <a:r>
              <a:rPr lang="en-US" sz="3200" i="1" dirty="0" smtClean="0">
                <a:solidFill>
                  <a:srgbClr val="FF0000"/>
                </a:solidFill>
              </a:rPr>
              <a:t>Make sure you delete this red text boxes</a:t>
            </a:r>
          </a:p>
          <a:p>
            <a:pPr>
              <a:buFont typeface="Arial"/>
              <a:buChar char="•"/>
            </a:pPr>
            <a:r>
              <a:rPr lang="en-US" sz="2900" i="1" dirty="0" smtClean="0">
                <a:solidFill>
                  <a:srgbClr val="FF0000"/>
                </a:solidFill>
              </a:rPr>
              <a:t>Use the basic layout of this Power Point</a:t>
            </a:r>
          </a:p>
          <a:p>
            <a:pPr>
              <a:buFont typeface="Arial"/>
              <a:buChar char="•"/>
            </a:pPr>
            <a:r>
              <a:rPr lang="en-US" sz="2900" i="1" dirty="0" smtClean="0">
                <a:solidFill>
                  <a:srgbClr val="FF0000"/>
                </a:solidFill>
              </a:rPr>
              <a:t>Change colors/format to meet your needs and style</a:t>
            </a:r>
          </a:p>
          <a:p>
            <a:pPr>
              <a:buFont typeface="Arial"/>
              <a:buChar char="•"/>
            </a:pPr>
            <a:r>
              <a:rPr lang="en-US" sz="2900" i="1" dirty="0" smtClean="0">
                <a:solidFill>
                  <a:srgbClr val="FF0000"/>
                </a:solidFill>
              </a:rPr>
              <a:t>You will need to add slides to parts</a:t>
            </a:r>
          </a:p>
          <a:p>
            <a:pPr>
              <a:buFont typeface="Arial"/>
              <a:buChar char="•"/>
            </a:pPr>
            <a:r>
              <a:rPr lang="en-US" sz="2900" i="1" dirty="0" smtClean="0">
                <a:solidFill>
                  <a:srgbClr val="FF0000"/>
                </a:solidFill>
              </a:rPr>
              <a:t>Keep up with this DAILY</a:t>
            </a:r>
          </a:p>
          <a:p>
            <a:pPr>
              <a:buFont typeface="Arial"/>
              <a:buChar char="•"/>
            </a:pPr>
            <a:r>
              <a:rPr lang="en-US" sz="2900" i="1" dirty="0" smtClean="0">
                <a:solidFill>
                  <a:srgbClr val="FF0000"/>
                </a:solidFill>
              </a:rPr>
              <a:t>Add pictures, video…</a:t>
            </a:r>
          </a:p>
          <a:p>
            <a:pPr lvl="1"/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STAY AWAY FROM CLIPART AND ANIMATIONS ! TAKES AWAY FROM PURPOSE OF PRESENTATION </a:t>
            </a:r>
            <a:endParaRPr lang="en-US" sz="29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9050" y="4141767"/>
            <a:ext cx="4425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Name of TEAM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99714" y="842150"/>
            <a:ext cx="674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Name of Project</a:t>
            </a:r>
            <a:endParaRPr lang="en-US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1720" y="5177735"/>
            <a:ext cx="6233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Name of TEAM members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85044" y="2259449"/>
            <a:ext cx="4218692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Generic</a:t>
            </a:r>
            <a:r>
              <a:rPr lang="en-US" sz="4800" b="1" dirty="0" smtClean="0"/>
              <a:t> RDI</a:t>
            </a:r>
          </a:p>
          <a:p>
            <a:pPr algn="ctr"/>
            <a:r>
              <a:rPr lang="en-US" sz="2900" dirty="0" smtClean="0"/>
              <a:t>(Robotic Data Information)</a:t>
            </a:r>
            <a:endParaRPr lang="en-US" sz="2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PROJECT LOG: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78750" y="891480"/>
            <a:ext cx="214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00</a:t>
            </a:r>
            <a:r>
              <a:rPr lang="en-US" sz="4000" dirty="0" smtClean="0"/>
              <a:t>/</a:t>
            </a:r>
            <a:r>
              <a:rPr lang="en-US" sz="4000" dirty="0" smtClean="0"/>
              <a:t>0</a:t>
            </a:r>
            <a:r>
              <a:rPr lang="en-US" sz="4000" dirty="0" smtClean="0"/>
              <a:t>0/00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EXTRA: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756" y="892438"/>
            <a:ext cx="2540096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CONCLUSION: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01099"/>
            <a:ext cx="759268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827" y="455589"/>
            <a:ext cx="5665173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Table of Contents  </a:t>
            </a:r>
            <a:endParaRPr lang="en-US" sz="5400" dirty="0"/>
          </a:p>
        </p:txBody>
      </p:sp>
      <p:cxnSp>
        <p:nvCxnSpPr>
          <p:cNvPr id="4" name="Straight Connector 3"/>
          <p:cNvCxnSpPr>
            <a:endCxn id="2" idx="1"/>
          </p:cNvCxnSpPr>
          <p:nvPr/>
        </p:nvCxnSpPr>
        <p:spPr>
          <a:xfrm flipV="1">
            <a:off x="814487" y="917254"/>
            <a:ext cx="2664340" cy="773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7785" y="2740884"/>
            <a:ext cx="36624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Change to your liking.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Put a picture of the team, the </a:t>
            </a:r>
            <a:r>
              <a:rPr lang="en-US" i="1" dirty="0" smtClean="0">
                <a:solidFill>
                  <a:srgbClr val="FF0000"/>
                </a:solidFill>
              </a:rPr>
              <a:t>robot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or whatever fits your project.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Put correct slide numbers when </a:t>
            </a:r>
            <a:r>
              <a:rPr lang="en-US" i="1" dirty="0" smtClean="0">
                <a:solidFill>
                  <a:srgbClr val="FF0000"/>
                </a:solidFill>
              </a:rPr>
              <a:t>you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are </a:t>
            </a:r>
            <a:r>
              <a:rPr lang="en-US" i="1" dirty="0" smtClean="0">
                <a:solidFill>
                  <a:srgbClr val="FF0000"/>
                </a:solidFill>
              </a:rPr>
              <a:t>finished</a:t>
            </a:r>
            <a:r>
              <a:rPr lang="en-US" i="1" dirty="0" smtClean="0">
                <a:solidFill>
                  <a:srgbClr val="FF0000"/>
                </a:solidFill>
              </a:rPr>
              <a:t> 00/00/00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**Try and stay away </a:t>
            </a:r>
            <a:r>
              <a:rPr lang="en-US" i="1" dirty="0" smtClean="0">
                <a:solidFill>
                  <a:srgbClr val="FF0000"/>
                </a:solidFill>
              </a:rPr>
              <a:t>from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animations and clipart!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Extra: hyperlink the table of contents</a:t>
            </a:r>
          </a:p>
          <a:p>
            <a:pPr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**Make sure you delete this </a:t>
            </a:r>
            <a:r>
              <a:rPr lang="en-US" i="1" dirty="0" smtClean="0">
                <a:solidFill>
                  <a:srgbClr val="FF0000"/>
                </a:solidFill>
              </a:rPr>
              <a:t>text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box.</a:t>
            </a:r>
          </a:p>
          <a:p>
            <a:pPr>
              <a:buFont typeface="Arial"/>
              <a:buChar char="•"/>
            </a:pP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8583" y="1808577"/>
            <a:ext cx="242965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Scenario  </a:t>
            </a:r>
            <a:endParaRPr lang="en-US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5619128" y="2540829"/>
            <a:ext cx="242965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Purpose  </a:t>
            </a:r>
            <a:endParaRPr lang="en-US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5632933" y="3258741"/>
            <a:ext cx="242965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Challenge  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5618583" y="3969068"/>
            <a:ext cx="244400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Schematics  </a:t>
            </a:r>
            <a:endParaRPr 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9128" y="4673708"/>
            <a:ext cx="244400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Environment  </a:t>
            </a:r>
            <a:endParaRPr 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2933" y="5374252"/>
            <a:ext cx="244400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Program  </a:t>
            </a:r>
            <a:endParaRPr 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3478" y="6078892"/>
            <a:ext cx="2444006" cy="5693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Data Log  </a:t>
            </a:r>
            <a:endParaRPr lang="en-US" sz="3000" dirty="0"/>
          </a:p>
        </p:txBody>
      </p:sp>
      <p:cxnSp>
        <p:nvCxnSpPr>
          <p:cNvPr id="24" name="Straight Connector 23"/>
          <p:cNvCxnSpPr/>
          <p:nvPr/>
        </p:nvCxnSpPr>
        <p:spPr>
          <a:xfrm rot="10800000">
            <a:off x="4541803" y="2189913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528543" y="2908359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4542893" y="3626805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4543438" y="4359057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4543983" y="5049891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4544528" y="5740725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4558878" y="6472977"/>
            <a:ext cx="107678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96683" y="1899334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210497" y="2603974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197228" y="3349498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211042" y="4054138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197237" y="4744438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183968" y="5489962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197782" y="6194602"/>
            <a:ext cx="469356" cy="50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</a:t>
            </a:r>
            <a:endParaRPr lang="en-US" sz="27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582" y="455589"/>
            <a:ext cx="352541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Scenario  </a:t>
            </a:r>
            <a:endParaRPr lang="en-US" sz="6000" dirty="0"/>
          </a:p>
        </p:txBody>
      </p:sp>
      <p:cxnSp>
        <p:nvCxnSpPr>
          <p:cNvPr id="4" name="Straight Connector 3"/>
          <p:cNvCxnSpPr>
            <a:endCxn id="2" idx="1"/>
          </p:cNvCxnSpPr>
          <p:nvPr/>
        </p:nvCxnSpPr>
        <p:spPr>
          <a:xfrm>
            <a:off x="814487" y="924984"/>
            <a:ext cx="4804095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11464" y="3459402"/>
            <a:ext cx="658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**This is your story, history, situation setup that leads to creating a robot to solve the problem. Like a descriptive paragraph.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When you are through, make sure you delete this text box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582" y="455589"/>
            <a:ext cx="352541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Purpose   </a:t>
            </a:r>
            <a:endParaRPr lang="en-US" sz="6000" dirty="0"/>
          </a:p>
        </p:txBody>
      </p:sp>
      <p:cxnSp>
        <p:nvCxnSpPr>
          <p:cNvPr id="4" name="Straight Connector 3"/>
          <p:cNvCxnSpPr>
            <a:endCxn id="2" idx="1"/>
          </p:cNvCxnSpPr>
          <p:nvPr/>
        </p:nvCxnSpPr>
        <p:spPr>
          <a:xfrm>
            <a:off x="814487" y="924984"/>
            <a:ext cx="4804095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88584" y="3313377"/>
            <a:ext cx="3465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**This is why you built the Robot. When you are through, make sure you delete this text box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582" y="455589"/>
            <a:ext cx="352541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Challenge   </a:t>
            </a:r>
            <a:endParaRPr lang="en-US" sz="6000" dirty="0"/>
          </a:p>
        </p:txBody>
      </p:sp>
      <p:cxnSp>
        <p:nvCxnSpPr>
          <p:cNvPr id="3" name="Straight Connector 2"/>
          <p:cNvCxnSpPr>
            <a:endCxn id="2" idx="1"/>
          </p:cNvCxnSpPr>
          <p:nvPr/>
        </p:nvCxnSpPr>
        <p:spPr>
          <a:xfrm>
            <a:off x="814487" y="924984"/>
            <a:ext cx="4804095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40095" y="3216737"/>
            <a:ext cx="4279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**This is your challenge/problem you are solving. When you are through, make sure you delete this text box</a:t>
            </a:r>
          </a:p>
          <a:p>
            <a:pPr algn="ctr"/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582" y="455589"/>
            <a:ext cx="352541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Schematic  </a:t>
            </a:r>
            <a:endParaRPr lang="en-US" sz="6000" dirty="0"/>
          </a:p>
        </p:txBody>
      </p:sp>
      <p:cxnSp>
        <p:nvCxnSpPr>
          <p:cNvPr id="3" name="Straight Connector 2"/>
          <p:cNvCxnSpPr>
            <a:endCxn id="2" idx="1"/>
          </p:cNvCxnSpPr>
          <p:nvPr/>
        </p:nvCxnSpPr>
        <p:spPr>
          <a:xfrm>
            <a:off x="814487" y="924984"/>
            <a:ext cx="4804095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19228" y="3114166"/>
            <a:ext cx="4417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**. Layout of robot path. When you are through, make sure you delete this text box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6924" y="455589"/>
            <a:ext cx="4257076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Environment  </a:t>
            </a:r>
            <a:endParaRPr lang="en-US" sz="6000" dirty="0"/>
          </a:p>
        </p:txBody>
      </p:sp>
      <p:cxnSp>
        <p:nvCxnSpPr>
          <p:cNvPr id="3" name="Straight Connector 2"/>
          <p:cNvCxnSpPr>
            <a:endCxn id="2" idx="1"/>
          </p:cNvCxnSpPr>
          <p:nvPr/>
        </p:nvCxnSpPr>
        <p:spPr>
          <a:xfrm>
            <a:off x="814487" y="924984"/>
            <a:ext cx="4072437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05423" y="3114166"/>
            <a:ext cx="4431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**Show environment. When you are through, make sure you delete this text box</a:t>
            </a:r>
          </a:p>
          <a:p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0728" y="455589"/>
            <a:ext cx="4243272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The Program  </a:t>
            </a:r>
            <a:endParaRPr lang="en-US" sz="6000" dirty="0"/>
          </a:p>
        </p:txBody>
      </p:sp>
      <p:cxnSp>
        <p:nvCxnSpPr>
          <p:cNvPr id="3" name="Straight Connector 2"/>
          <p:cNvCxnSpPr>
            <a:endCxn id="2" idx="1"/>
          </p:cNvCxnSpPr>
          <p:nvPr/>
        </p:nvCxnSpPr>
        <p:spPr>
          <a:xfrm>
            <a:off x="814487" y="924984"/>
            <a:ext cx="4086241" cy="3843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8097" y="3451434"/>
            <a:ext cx="6170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**Place a copy of your NXT-G Program on this slide. Make sure to add comments inside of the program.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This will be on of the last slides you finish.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When you are through, make sure you delete this text box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470</Words>
  <Application>Microsoft Macintosh PowerPoint</Application>
  <PresentationFormat>On-screen Show (4:3)</PresentationFormat>
  <Paragraphs>87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BISD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Holberg</dc:creator>
  <cp:lastModifiedBy>Kathy Holberg</cp:lastModifiedBy>
  <cp:revision>3</cp:revision>
  <dcterms:created xsi:type="dcterms:W3CDTF">2010-06-28T17:50:07Z</dcterms:created>
  <dcterms:modified xsi:type="dcterms:W3CDTF">2010-06-28T17:57:00Z</dcterms:modified>
</cp:coreProperties>
</file>